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446" r:id="rId5"/>
    <p:sldId id="447" r:id="rId6"/>
  </p:sldIdLst>
  <p:sldSz cx="12192000" cy="6858000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FFCC"/>
    <a:srgbClr val="FF99FF"/>
    <a:srgbClr val="33CCFF"/>
    <a:srgbClr val="66CCFF"/>
    <a:srgbClr val="CCFFFF"/>
    <a:srgbClr val="00FF00"/>
    <a:srgbClr val="0B0E82"/>
    <a:srgbClr val="223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74A1DC-F87A-4090-96EC-6919369D05A9}" v="20" dt="2023-04-12T12:14:29.4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206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942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F9F6E88-D0DB-4AD3-A97B-D6DA6EAFC72C}" type="datetimeFigureOut">
              <a:rPr lang="ja-JP" altLang="en-US"/>
              <a:pPr>
                <a:defRPr/>
              </a:pPr>
              <a:t>2023/7/7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2DEECF39-EA37-49A0-8F9C-30BDA665879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36189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C96C76F1-0D9D-47D7-A0EE-F496C465FAB8}" type="datetimeFigureOut">
              <a:rPr lang="ja-JP" altLang="en-US"/>
              <a:pPr>
                <a:defRPr/>
              </a:pPr>
              <a:t>2023/7/7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4D382237-0208-44AA-A5CF-A43B8F90B7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82348198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B1AB5-4A0E-4470-AB60-141E4429F89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18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img16x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15409" cy="68697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7381" y="2492896"/>
            <a:ext cx="7485856" cy="864096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 タイトルの書式設定</a:t>
            </a:r>
            <a:endParaRPr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27381" y="3789040"/>
            <a:ext cx="7488832" cy="50405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  <a:endParaRPr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62944" y="1268760"/>
            <a:ext cx="11151029" cy="4857404"/>
          </a:xfrm>
        </p:spPr>
        <p:txBody>
          <a:bodyPr/>
          <a:lstStyle>
            <a:lvl1pPr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 sz="1600"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 sz="1400"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335360" y="243818"/>
            <a:ext cx="10949497" cy="432791"/>
          </a:xfrm>
        </p:spPr>
        <p:txBody>
          <a:bodyPr/>
          <a:lstStyle>
            <a:lvl1pPr algn="l">
              <a:defRPr sz="20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6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1D8E8-5A14-7840-A2BF-2E395C69073D}" type="datetime1">
              <a:rPr lang="ja-JP" altLang="en-US" smtClean="0"/>
              <a:t>2023/7/7</a:t>
            </a:fld>
            <a:endParaRPr lang="ja-JP" altLang="en-US" dirty="0"/>
          </a:p>
        </p:txBody>
      </p:sp>
      <p:sp>
        <p:nvSpPr>
          <p:cNvPr id="7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cxnSp>
        <p:nvCxnSpPr>
          <p:cNvPr id="13" name="直線コネクタ 12"/>
          <p:cNvCxnSpPr/>
          <p:nvPr userDrawn="1"/>
        </p:nvCxnSpPr>
        <p:spPr>
          <a:xfrm>
            <a:off x="0" y="717546"/>
            <a:ext cx="11284857" cy="0"/>
          </a:xfrm>
          <a:prstGeom prst="line">
            <a:avLst/>
          </a:prstGeom>
          <a:ln w="25400" cmpd="sng">
            <a:solidFill>
              <a:srgbClr val="001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図 13" descr="RBsq_600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12" y="0"/>
            <a:ext cx="738000" cy="738000"/>
          </a:xfrm>
          <a:prstGeom prst="rect">
            <a:avLst/>
          </a:prstGeom>
        </p:spPr>
      </p:pic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11430000" y="6511140"/>
            <a:ext cx="762000" cy="3048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7865CCEC-2595-480B-B777-C13EC6B8F2C2}" type="slidenum">
              <a:rPr lang="en-US" altLang="ja-JP" sz="1400">
                <a:latin typeface="Calibri" pitchFamily="34" charset="0"/>
                <a:ea typeface="ＭＳ Ｐゴシック" pitchFamily="50" charset="-128"/>
              </a:rPr>
              <a:pPr algn="ctr">
                <a:defRPr/>
              </a:pPr>
              <a:t>‹#›</a:t>
            </a:fld>
            <a:r>
              <a:rPr lang="en-US" altLang="ja-JP" sz="1400" dirty="0">
                <a:latin typeface="Calibri" pitchFamily="34" charset="0"/>
                <a:ea typeface="ＭＳ Ｐゴシック" pitchFamily="50" charset="-128"/>
              </a:rPr>
              <a:t> / 8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eiryo UI"/>
              <a:cs typeface="+mn-cs"/>
            </a:endParaRPr>
          </a:p>
        </p:txBody>
      </p:sp>
      <p:sp>
        <p:nvSpPr>
          <p:cNvPr id="13" name="直角三角形 12"/>
          <p:cNvSpPr/>
          <p:nvPr userDrawn="1"/>
        </p:nvSpPr>
        <p:spPr>
          <a:xfrm flipH="1">
            <a:off x="10725150" y="4665786"/>
            <a:ext cx="1466850" cy="2192214"/>
          </a:xfrm>
          <a:prstGeom prst="rtTriangle">
            <a:avLst/>
          </a:prstGeom>
          <a:gradFill>
            <a:gsLst>
              <a:gs pos="0">
                <a:srgbClr val="00B0F0"/>
              </a:gs>
              <a:gs pos="69000">
                <a:srgbClr val="0014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noProof="0">
              <a:solidFill>
                <a:prstClr val="white"/>
              </a:solidFill>
              <a:latin typeface="Arial"/>
              <a:ea typeface="Meiryo UI"/>
            </a:endParaRPr>
          </a:p>
        </p:txBody>
      </p:sp>
      <p:sp>
        <p:nvSpPr>
          <p:cNvPr id="15" name="直角三角形 14"/>
          <p:cNvSpPr/>
          <p:nvPr userDrawn="1"/>
        </p:nvSpPr>
        <p:spPr>
          <a:xfrm rot="10800000" flipH="1">
            <a:off x="1" y="0"/>
            <a:ext cx="1466850" cy="2192214"/>
          </a:xfrm>
          <a:prstGeom prst="rtTriangle">
            <a:avLst/>
          </a:prstGeom>
          <a:gradFill>
            <a:gsLst>
              <a:gs pos="0">
                <a:srgbClr val="00B0F0"/>
              </a:gs>
              <a:gs pos="69000">
                <a:srgbClr val="00148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 noProof="0">
              <a:solidFill>
                <a:prstClr val="white"/>
              </a:solidFill>
              <a:latin typeface="Arial"/>
              <a:ea typeface="Meiryo UI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66851" y="130968"/>
            <a:ext cx="9258298" cy="563562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001489"/>
                </a:solidFill>
                <a:effectLst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88" y="0"/>
            <a:ext cx="785812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89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609600" y="115889"/>
            <a:ext cx="1097280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609600" y="1125538"/>
            <a:ext cx="10972800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563033" y="6308726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0E600D37-037C-2F4D-A542-EB27CF80C0E5}" type="datetime1">
              <a:rPr lang="ja-JP" altLang="en-US" smtClean="0"/>
              <a:t>2023/7/7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717546"/>
            <a:ext cx="11284857" cy="0"/>
          </a:xfrm>
          <a:prstGeom prst="line">
            <a:avLst/>
          </a:prstGeom>
          <a:ln w="25400" cmpd="sng">
            <a:solidFill>
              <a:srgbClr val="0014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 descr="RBsq_600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812" y="0"/>
            <a:ext cx="738000" cy="738000"/>
          </a:xfrm>
          <a:prstGeom prst="rect">
            <a:avLst/>
          </a:prstGeom>
        </p:spPr>
      </p:pic>
      <p:sp>
        <p:nvSpPr>
          <p:cNvPr id="9" name="スライド番号プレースホルダ 5"/>
          <p:cNvSpPr txBox="1">
            <a:spLocks/>
          </p:cNvSpPr>
          <p:nvPr userDrawn="1"/>
        </p:nvSpPr>
        <p:spPr>
          <a:xfrm>
            <a:off x="11430000" y="6511140"/>
            <a:ext cx="762000" cy="304800"/>
          </a:xfrm>
          <a:prstGeom prst="rect">
            <a:avLst/>
          </a:prstGeom>
        </p:spPr>
        <p:txBody>
          <a:bodyPr anchor="ctr"/>
          <a:lstStyle/>
          <a:p>
            <a:pPr algn="ctr">
              <a:defRPr/>
            </a:pPr>
            <a:fld id="{7865CCEC-2595-480B-B777-C13EC6B8F2C2}" type="slidenum">
              <a:rPr lang="en-US" altLang="ja-JP" sz="1400">
                <a:latin typeface="Calibri" pitchFamily="34" charset="0"/>
                <a:ea typeface="ＭＳ Ｐゴシック" pitchFamily="50" charset="-128"/>
              </a:rPr>
              <a:pPr algn="ctr">
                <a:defRPr/>
              </a:pPr>
              <a:t>‹#›</a:t>
            </a:fld>
            <a:r>
              <a:rPr lang="en-US" altLang="ja-JP" sz="1400" dirty="0">
                <a:latin typeface="Calibri" pitchFamily="34" charset="0"/>
                <a:ea typeface="ＭＳ Ｐゴシック" pitchFamily="50" charset="-128"/>
              </a:rPr>
              <a:t> / 8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3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3000">
          <a:solidFill>
            <a:schemeClr val="tx1"/>
          </a:solidFill>
          <a:latin typeface="Calibri" pitchFamily="34" charset="0"/>
          <a:ea typeface="ＭＳ Ｐゴシック" pitchFamily="1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Meiryo UI" panose="020B0604030504040204" pitchFamily="50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pn.mizuno.com/walking" TargetMode="External"/><Relationship Id="rId13" Type="http://schemas.openxmlformats.org/officeDocument/2006/relationships/hyperlink" Target="https://jpn.mizuno.com/peanuts?did=dtcgn_lifestyle" TargetMode="External"/><Relationship Id="rId18" Type="http://schemas.openxmlformats.org/officeDocument/2006/relationships/hyperlink" Target="https://corp.mizuno.com/jp/news-release/2022/20220426_shoes" TargetMode="External"/><Relationship Id="rId3" Type="http://schemas.openxmlformats.org/officeDocument/2006/relationships/image" Target="../media/image4.png"/><Relationship Id="rId21" Type="http://schemas.openxmlformats.org/officeDocument/2006/relationships/hyperlink" Target="https://jpn.mizuno.com/ec/disp/item/673614/" TargetMode="External"/><Relationship Id="rId7" Type="http://schemas.openxmlformats.org/officeDocument/2006/relationships/hyperlink" Target="https://jpn.mizuno.com/poweredlife?did=dtcgn_lifestyle" TargetMode="External"/><Relationship Id="rId12" Type="http://schemas.openxmlformats.org/officeDocument/2006/relationships/hyperlink" Target="https://jpn.mizuno.com/evangelion?did=dtcgn_lifestyle" TargetMode="External"/><Relationship Id="rId17" Type="http://schemas.openxmlformats.org/officeDocument/2006/relationships/hyperlink" Target="https://jpn.mizuno.com/ec/disp/pickup/?dispNo=003002432&amp;did=dtcgn_lifestyle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jpn.mizuno.com/52goto?did=dtcgn_lifestyle" TargetMode="External"/><Relationship Id="rId20" Type="http://schemas.openxmlformats.org/officeDocument/2006/relationships/hyperlink" Target="https://jpn.mizuno.com/traininggoods/kotsubanbelt?did=dtcgn_lifestyle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pn.mizuno.com/mouthcover?did=dtcgn_lifestyle" TargetMode="External"/><Relationship Id="rId11" Type="http://schemas.openxmlformats.org/officeDocument/2006/relationships/hyperlink" Target="https://jpn.mizuno.com/junior_kids/kids/randoseru?did=dtcgn_lifestyle" TargetMode="External"/><Relationship Id="rId5" Type="http://schemas.openxmlformats.org/officeDocument/2006/relationships/hyperlink" Target="https://jpn.mizuno.com/lifestylebag?did=dtcgn_lifestyle" TargetMode="External"/><Relationship Id="rId15" Type="http://schemas.openxmlformats.org/officeDocument/2006/relationships/hyperlink" Target="https://jpn.mizuno.com/walking/nordicwalk?did=dtcgn_lifestyle" TargetMode="External"/><Relationship Id="rId10" Type="http://schemas.openxmlformats.org/officeDocument/2006/relationships/hyperlink" Target="https://jpn.mizuno.com/underwear/business?did=dtcgn_lifestyle" TargetMode="External"/><Relationship Id="rId19" Type="http://schemas.openxmlformats.org/officeDocument/2006/relationships/hyperlink" Target="https://corp.mizuno.com/jp/news-release/2022/20220426_backpack" TargetMode="External"/><Relationship Id="rId4" Type="http://schemas.openxmlformats.org/officeDocument/2006/relationships/hyperlink" Target="https://jpn.mizuno.com/healthy_interior?did=dtcgn_lifestyle" TargetMode="External"/><Relationship Id="rId9" Type="http://schemas.openxmlformats.org/officeDocument/2006/relationships/hyperlink" Target="https://jpn.mizuno.com/poweredlife/mizunosleep?did=dtcgn_lifestyle" TargetMode="External"/><Relationship Id="rId14" Type="http://schemas.openxmlformats.org/officeDocument/2006/relationships/hyperlink" Target="https://jpn.mizuno.com/poweredlife/mizunoadapt/goretexgroundjacketpants?did=dtcgn_lifestyle" TargetMode="External"/><Relationship Id="rId22" Type="http://schemas.openxmlformats.org/officeDocument/2006/relationships/hyperlink" Target="https://jpn.mizuno.com/ec/disp/goods-list/?dispNo%5b%5d=001001001021&amp;banner=001001001021&amp;k_uid=sGOsjIBhNLcb1HN0VEN9B1B0J8msmY&amp;mizunoMemRank=01&amp;closedSiteTemplateNumber=1&amp;view=ajax_new&amp;n12c=onSale&amp;s11o=1&amp;s12o=1&amp;s13o=1&amp;s14o=1&amp;s15o=1&amp;s16o=1&amp;s17o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jpn.mizuno.com/ec/disp/goods-list/?dispNo%5b%5d=001005030&amp;pid=diwb_wb_wbtoplist&amp;k_uid=sGOsjIBhNLcb1HN0VEN9B1B0J8msmY&amp;mizunoMemRank=01&amp;closedSiteTemplateNumber=1&amp;view=ajax_new&amp;n12c=onSale&amp;s11o=1&amp;s12o=1&amp;s13o=1&amp;s14o=1&amp;s15o=1&amp;s16o=1&amp;s17o=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5" y="930584"/>
            <a:ext cx="12025307" cy="516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606C38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eiryo UI"/>
                <a:cs typeface="+mn-cs"/>
              </a:rPr>
              <a:t>ライフ＆ヘルス事業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0142482" y="4768910"/>
            <a:ext cx="185244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ヘルシーインテリア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24907" y="4797973"/>
            <a:ext cx="204688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5"/>
              </a:rPr>
              <a:t>ライフスタイルバッグ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95849" y="2011264"/>
            <a:ext cx="1382108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6"/>
              </a:rPr>
              <a:t>マウスカバー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49006" y="4010212"/>
            <a:ext cx="207579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7"/>
              </a:rPr>
              <a:t>POWERED LIFE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42738" y="981140"/>
            <a:ext cx="2083677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hlinkClick r:id="rId8"/>
              </a:rPr>
              <a:t>ウォーキングシューズ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807778" y="5496912"/>
            <a:ext cx="200747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9"/>
              </a:rPr>
              <a:t>MIZUNO SLEEP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99698" y="2333297"/>
            <a:ext cx="1608080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10"/>
              </a:rPr>
              <a:t>MIZUNO BIZ</a:t>
            </a:r>
            <a:endParaRPr kumimoji="1" lang="ja-JP" altLang="en-US" sz="14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753576" y="2930103"/>
            <a:ext cx="1267153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1"/>
              </a:rPr>
              <a:t>ミズノランドセル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844613" y="5656044"/>
            <a:ext cx="355380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コラボアイテム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2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2"/>
              </a:rPr>
              <a:t>エヴァ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2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3"/>
              </a:rPr>
              <a:t>【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3"/>
              </a:rPr>
              <a:t>ピーナッツ</a:t>
            </a:r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3"/>
              </a:rPr>
              <a:t>】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725149" y="2359575"/>
            <a:ext cx="1269781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4"/>
              </a:rPr>
              <a:t>ゴアレインウエア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886903" y="4960159"/>
            <a:ext cx="2130972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5"/>
              </a:rPr>
              <a:t>ノルディックウォーク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439104" y="975148"/>
            <a:ext cx="1182414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hlinkClick r:id="rId16"/>
              </a:rPr>
              <a:t>ライフウエア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216014" y="2006500"/>
            <a:ext cx="130542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7"/>
              </a:rPr>
              <a:t>レインジャケット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621018" y="981140"/>
            <a:ext cx="141952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BIZ 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コラボ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8"/>
              </a:rPr>
              <a:t>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19"/>
              </a:rPr>
              <a:t>②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349493" y="3825546"/>
            <a:ext cx="1648176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腰ｻﾎﾟｰﾀｰ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20"/>
              </a:rPr>
              <a:t>①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hlinkClick r:id="rId21"/>
              </a:rPr>
              <a:t>②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99698" y="5548777"/>
            <a:ext cx="974009" cy="30777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  <a:hlinkClick r:id="rId22"/>
              </a:rPr>
              <a:t>革小物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197635" y="6124861"/>
            <a:ext cx="3578096" cy="66818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商品</a:t>
            </a:r>
            <a:r>
              <a: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ご紹介として掲載しておりますので</a:t>
            </a:r>
          </a:p>
          <a:p>
            <a: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全ての商品をご提案できるという事ではございません。</a:t>
            </a:r>
            <a:b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申し訳</a:t>
            </a:r>
            <a:r>
              <a:rPr lang="ja-JP" altLang="en-US" sz="1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ございません</a:t>
            </a:r>
            <a:r>
              <a:rPr lang="ja-JP" altLang="en-US" sz="1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がご認識いただきますようお願い致します。</a:t>
            </a:r>
            <a:endParaRPr kumimoji="1" lang="ja-JP" altLang="en-US" sz="1100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462451" y="6217919"/>
            <a:ext cx="5733398" cy="477352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スライドショー</a:t>
            </a:r>
            <a:r>
              <a:rPr lang="ja-JP" altLang="en-US" dirty="0" smtClean="0">
                <a:solidFill>
                  <a:srgbClr val="3333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にて黄色部クリックしますと、リンク先に飛びます</a:t>
            </a:r>
            <a:endParaRPr lang="ja-JP" altLang="en-US" dirty="0" smtClean="0">
              <a:solidFill>
                <a:srgbClr val="3333FF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1875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E55381"/>
          </a:solidFill>
        </p:spPr>
        <p:txBody>
          <a:bodyPr wrap="non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eiryo UI"/>
                <a:cs typeface="+mn-cs"/>
              </a:rPr>
              <a:t>ワークビジネス</a:t>
            </a:r>
            <a:r>
              <a:rPr kumimoji="1" lang="ja-JP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eiryo UI"/>
                <a:cs typeface="+mn-cs"/>
              </a:rPr>
              <a:t>事業</a:t>
            </a:r>
            <a:r>
              <a:rPr lang="ja-JP" altLang="en-US" sz="2800" noProof="0" dirty="0">
                <a:solidFill>
                  <a:prstClr val="white"/>
                </a:solidFill>
                <a:latin typeface="Arial"/>
                <a:ea typeface="Meiryo UI"/>
                <a:cs typeface="+mn-cs"/>
              </a:rPr>
              <a:t>について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eiryo UI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304" y="805942"/>
            <a:ext cx="8709955" cy="60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7" y="805942"/>
            <a:ext cx="2581275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459313" y="5954977"/>
            <a:ext cx="2015075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4"/>
              </a:rPr>
              <a:t>ワーキングアイテム</a:t>
            </a:r>
            <a:endParaRPr kumimoji="1" lang="ja-JP" altLang="en-US" sz="2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9091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zuno201202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CC103D97D8E647BC8B8752BE033F87" ma:contentTypeVersion="16" ma:contentTypeDescription="Create a new document." ma:contentTypeScope="" ma:versionID="37af0d16bd05ebedbb37ef701490f494">
  <xsd:schema xmlns:xsd="http://www.w3.org/2001/XMLSchema" xmlns:xs="http://www.w3.org/2001/XMLSchema" xmlns:p="http://schemas.microsoft.com/office/2006/metadata/properties" xmlns:ns2="8cd60557-2400-4e8d-96bb-a1741d884a86" xmlns:ns3="08faff0b-8a67-418a-8177-22c945de168a" targetNamespace="http://schemas.microsoft.com/office/2006/metadata/properties" ma:root="true" ma:fieldsID="f2ceeb04c5f2575c8f5067a97bafb8e0" ns2:_="" ns3:_="">
    <xsd:import namespace="8cd60557-2400-4e8d-96bb-a1741d884a86"/>
    <xsd:import namespace="08faff0b-8a67-418a-8177-22c945de16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d60557-2400-4e8d-96bb-a1741d884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ed83bdc-88d9-4ead-a3c3-272c9ce0c1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faff0b-8a67-418a-8177-22c945de168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bb34b91-b021-4e14-a7c8-e11a4935b39c}" ma:internalName="TaxCatchAll" ma:showField="CatchAllData" ma:web="08faff0b-8a67-418a-8177-22c945de16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8faff0b-8a67-418a-8177-22c945de168a" xsi:nil="true"/>
    <lcf76f155ced4ddcb4097134ff3c332f xmlns="8cd60557-2400-4e8d-96bb-a1741d884a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06F72CA-AD79-44E2-AE0A-36FF0BE015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E9F2-BAF4-480F-A9EE-DD9B61CC0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d60557-2400-4e8d-96bb-a1741d884a86"/>
    <ds:schemaRef ds:uri="08faff0b-8a67-418a-8177-22c945de16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00B3F91-0EF7-4E38-88AA-4602556AAC3C}">
  <ds:schemaRefs>
    <ds:schemaRef ds:uri="8cd60557-2400-4e8d-96bb-a1741d884a86"/>
    <ds:schemaRef ds:uri="http://purl.org/dc/terms/"/>
    <ds:schemaRef ds:uri="08faff0b-8a67-418a-8177-22c945de168a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mizuno20120216</Template>
  <TotalTime>13956</TotalTime>
  <Words>70</Words>
  <Application>Microsoft Office PowerPoint</Application>
  <PresentationFormat>ユーザー設定</PresentationFormat>
  <Paragraphs>23</Paragraphs>
  <Slides>2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mizuno20120216</vt:lpstr>
      <vt:lpstr>ライフ＆ヘルス事業</vt:lpstr>
      <vt:lpstr>ワークビジネス事業について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クリックしてタイトルを入力</dc:title>
  <dc:creator>higashi</dc:creator>
  <cp:lastModifiedBy>遠田 治二</cp:lastModifiedBy>
  <cp:revision>166</cp:revision>
  <dcterms:created xsi:type="dcterms:W3CDTF">2012-10-17T18:26:32Z</dcterms:created>
  <dcterms:modified xsi:type="dcterms:W3CDTF">2023-07-07T03:21:13Z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0x010100E1CC103D97D8E647BC8B8752BE033F87</vt:lpwstr>
  </property>
</Properties>
</file>